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iQKVPhAGqSuQjhb1LmzXAIxudh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9" Type="http://customschemas.google.com/relationships/presentationmetadata" Target="meta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React Fragments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868175" y="1342000"/>
            <a:ext cx="49464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are react fragments with an examples.</a:t>
            </a:r>
            <a:endParaRPr sz="1800"/>
          </a:p>
        </p:txBody>
      </p:sp>
      <p:sp>
        <p:nvSpPr>
          <p:cNvPr id="168" name="Google Shape;168;p2"/>
          <p:cNvSpPr txBox="1"/>
          <p:nvPr>
            <p:ph type="title"/>
          </p:nvPr>
        </p:nvSpPr>
        <p:spPr>
          <a:xfrm>
            <a:off x="707450" y="424925"/>
            <a:ext cx="5735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354275" y="1300300"/>
            <a:ext cx="61755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Fragments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Group a list of children elements.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Without adding extra nodes to the DOM.</a:t>
            </a:r>
            <a:endParaRPr/>
          </a:p>
        </p:txBody>
      </p:sp>
      <p:sp>
        <p:nvSpPr>
          <p:cNvPr id="174" name="Google Shape;174;p3"/>
          <p:cNvSpPr txBox="1"/>
          <p:nvPr>
            <p:ph type="title"/>
          </p:nvPr>
        </p:nvSpPr>
        <p:spPr>
          <a:xfrm>
            <a:off x="566800" y="455075"/>
            <a:ext cx="573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React Fragment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